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asMohamed7/Smart_Garage.git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38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Garage Door Control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1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garage access with password security and safety monitoring.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3964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with PIC16F877A Microcontroller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285065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Team: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Anas Mohammad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 Elwakil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Hassan Mohammad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Abdulrahman Abo Mostafa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 Bahnasy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Mostafa Moheb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 M. Fayad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Highlights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1637705"/>
            <a:ext cx="7589520" cy="2578418"/>
          </a:xfrm>
          <a:prstGeom prst="roundRect">
            <a:avLst>
              <a:gd name="adj" fmla="val 20673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99292" y="185975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Achieved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9292" y="2340054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Complete embedded system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9292" y="2772966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safety features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9292" y="3205877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Modular code architecture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99292" y="3638788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Production-ready docs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7240" y="4438174"/>
            <a:ext cx="7589520" cy="2578418"/>
          </a:xfrm>
          <a:prstGeom prst="roundRect">
            <a:avLst>
              <a:gd name="adj" fmla="val 2067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99292" y="4660225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9292" y="5140523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RFID card access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99292" y="5573435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Bluetooth/Wi-Fi control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99292" y="6006346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Multi-user password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99292" y="6439257"/>
            <a:ext cx="714541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Entry/exit logging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7240" y="7266384"/>
            <a:ext cx="75895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Repository: </a:t>
            </a:r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https://github.com/AnasMohamed7/Smart_Garage.git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We Built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Automatic Door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Opens when car approaches.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Secure Entry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4-digit password keypad.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Safety First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7186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Obstacle detection prevents accidents.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021937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99145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8519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Easy Exit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0793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button, no password needed.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021937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99145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8519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0793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LCD and LED status indicators.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954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Core Technology: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PIC16F877A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microcontroller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state machine control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5418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Components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499830"/>
            <a:ext cx="3543062" cy="35430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458" y="524136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Sensing &amp; Input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7458" y="5693331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2× HC-SR04 Ultrasonic Sensors (entry &amp; obstacle)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7458" y="6037302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4×4 Matrix Keypad (password)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7458" y="6381274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Push Button (manual exit)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7458" y="6822281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966" y="1499830"/>
            <a:ext cx="3460313" cy="3460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7966" y="515862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Control &amp; Output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37966" y="5610582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PIC16F877A Microcontroller (brain)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537966" y="5954554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SG90 Servo Motor (door mechanism)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537966" y="6298525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16×2 LCD Display (user feedback)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537966" y="6642497"/>
            <a:ext cx="648259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Green/Red LEDs (visual status)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17458" y="7461766"/>
            <a:ext cx="133954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Cost: ~$30-40 USD | Assembly Time: 2-3 hours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05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3064431"/>
            <a:ext cx="5021104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It Works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993237"/>
            <a:ext cx="6612255" cy="8033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3684" y="499729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Entry Mode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3684" y="5431631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 detected (25cm)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903684" y="5823228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Enter 4-digit password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03684" y="6214824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Door opens to 90°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03684" y="6606421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 passes, door auto-closes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993237"/>
            <a:ext cx="6612255" cy="8033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15939" y="499729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Exit Mode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515939" y="5431631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Press EXIT button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15939" y="5823228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Door opens immediately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515939" y="6214824"/>
            <a:ext cx="621077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 clears, door auto-closes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02945" y="7354372"/>
            <a:ext cx="1322451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cycle time: 20-30 seconds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0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794" y="3611166"/>
            <a:ext cx="5920026" cy="739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Built-in Protection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828794" y="4942999"/>
            <a:ext cx="296001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Password Security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28794" y="5549622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4-digit authentication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8794" y="6011347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 failed attempts → 60-sec lockout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28794" y="6473071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countdown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1666" y="4942999"/>
            <a:ext cx="296001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Physical Safety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11666" y="5549622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Inner sensor (15cm threshold)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1666" y="6011347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Door stops if obstacle detected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1666" y="6473071"/>
            <a:ext cx="619756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10-second open timeout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28794" y="7201138"/>
            <a:ext cx="12972812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Edge Case Handling: System remains safe even with sensor failures.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5474"/>
            <a:ext cx="56839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Software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4063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Control Strategy: State Machine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429470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74351" y="2686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IDLE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2429470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97523" y="2686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640133" y="2429470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320695" y="2686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PASSWORD CHECK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3525203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74351" y="378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DOOR OPENING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5216962" y="3525203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740718" y="3782497"/>
            <a:ext cx="3148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WAITING FOR PASSAGE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9640133" y="3525203"/>
            <a:ext cx="4196358" cy="868918"/>
          </a:xfrm>
          <a:prstGeom prst="roundRect">
            <a:avLst>
              <a:gd name="adj" fmla="val 391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320695" y="378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DOOR CLOSING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4734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Algorithms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4287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Ultrasonic distance: (echo_time × 0.0343) / 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8709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Servo PWM control: 50 iterations @ 20ms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13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Password validation &amp; tracking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9312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 Usage: 52% RAM | 31% ROM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6468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Microcontroller Interface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3004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PORTB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323004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Keypad Matrix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323004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RB0-RB3 (cols), RB4-RB7 (rows)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88036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PORTC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880366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Sensors + Servo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38803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RC0-RC1 (outer), RC2-RC3 (inner), RC4 (PWM)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53068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PORTD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453068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LCD Data Bus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453068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RD2 (RS), RD3 (EN), RD4-RD7 (D4-D7)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8100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PORTE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518100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Status + Button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518100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RE0 (green), RE1 (red), RE2 (button)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Requirements: 5V DC @ 2A (servo peak: 500mA)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5815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Multi-Layer Protection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Obstacle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Inner sensor (&lt;15cm) stops door closing. Door waits for clear path.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48696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Timeout Protection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10-second window for passage. Auto-recovery to safe state.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115520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249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Lockout System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Prevents brute-force password attacks.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3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Validation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Proteus Simulation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708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✓ Full system verified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130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✓ All components responsive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552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✓ Edge cases tested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0708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Detection: 2-400cm range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5130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Door operation: ~5 seconds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9552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Response time: &lt;100ms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6526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Hardware Status: Fully functional on breadboard prototype.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2025-12-16T05:41:41Z</dcterms:created>
  <dcterms:modified xsi:type="dcterms:W3CDTF">2025-12-16T05:41:41Z</dcterms:modified>
</cp:coreProperties>
</file>